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5" r:id="rId2"/>
    <p:sldId id="296" r:id="rId3"/>
    <p:sldId id="297" r:id="rId4"/>
    <p:sldId id="298" r:id="rId5"/>
    <p:sldId id="299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3" d="100"/>
          <a:sy n="103" d="100"/>
        </p:scale>
        <p:origin x="1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B612664F-29AD-46AF-A19D-BFED61C7F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6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86EE58EE-9819-4203-8E39-ABB186432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81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0681156-883D-4CE7-BCE2-1B8241B0AA54}" type="slidenum">
              <a:rPr lang="en-US" sz="1200" smtClean="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survey is modeled after a Richland County Conservation Commission survey.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 Imports from SPSSX (especially by way of Excel) can include unexpected changes.  Unattractive variables names—e.g., embedded underscores.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94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B84BA2E3-8031-4393-B80E-07CD45F826EF}" type="slidenum">
              <a:rPr lang="en-US"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2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Working with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the output table is a bit of a cop-out.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63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361CAAC7-3EA4-42AD-8694-99CA33BE66B2}" type="slidenum">
              <a:rPr lang="en-US"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3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Rather than print and save template code, I edit it in situ.  I’m not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sure graphics templates can be edited piecemeal.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957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86C07397-63A2-4716-A693-B1E933405E13}" type="slidenum">
              <a:rPr lang="en-US"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4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 use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the last </a:t>
            </a:r>
            <a:r>
              <a:rPr lang="en-US" altLang="en-US" baseline="0" dirty="0" err="1">
                <a:ea typeface="ＭＳ Ｐゴシック" panose="020B0600070205080204" pitchFamily="34" charset="-128"/>
              </a:rPr>
              <a:t>ods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path command, which should be the default, just to make sure the path is correct.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6230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4000C658-2F4E-4C97-B517-C80B2B8DF917}" type="slidenum">
              <a:rPr lang="en-US"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5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Some edits are obscure, but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I’m only interested in the low-hanging fruit here.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058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3544-04EE-4FD3-B123-DF9F92085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306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200A-984E-45E3-BC00-12BCC296F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72872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B388-E02B-4C4B-86E9-D49902FB3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16265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37F1-5063-4966-8DDE-6DB357F13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1860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27935-5F93-4142-BE94-7F776AF98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5554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1FEA4-748D-4ACB-BDFB-36C61DEF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2132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48FAF-1479-4049-8A76-92F4913D8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061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F772-8927-4093-8E43-BDADCD8E5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8647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A837-02FF-4C8B-A714-4EF0BF3B5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78684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69F0-5E20-48C6-89F7-4E82BAAE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1753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93E9-98C9-4ACB-8765-B335EB8A0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9318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6722-B997-442B-A992-2EF9CDA2B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81478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5A7A6-5DE1-4594-BA69-752323D83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9261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C2853E6-1507-4B1F-84A7-8B29CC300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3E59FC98-5B3E-4420-A8D0-FE540BE382AD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anose="020B0600070205080204" pitchFamily="34" charset="-128"/>
              </a:rPr>
              <a:t>Chapters 5 and 7 supplement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Attitudinal survey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Import from SPSSX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PROC CONTENTS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Variable labels saved as variable names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Unattractive variable names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Variable format values saved as levels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Values may not inherit ordering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2013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B8FDD6F0-B344-4FB0-9C6A-630E41A5F22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Editing ODS Graphics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ODS Graphics in PROC FREQ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Some limited options for editing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Can work with output table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Can modify table with PROC TEMPLATE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2013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9582A7E7-BE00-4656-B7BF-5DBD66B5691A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Identifying templates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Modifying templates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Use ODS TRACE to find template</a:t>
            </a:r>
          </a:p>
          <a:p>
            <a:pPr lvl="2"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Be sure to run code with all options in place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Print (and save) template code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Some templates can be edited piecemeal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We will edit graphics templates in situ</a:t>
            </a: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2013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9601EE72-2DC1-405F-962F-FEDA1C3A5D62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Template storage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Useful features/commands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ods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 path show;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default templates are stored in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sashelp.tmplmst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 (read only)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default modified templates are stored in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work.templat</a:t>
            </a: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ods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 path </a:t>
            </a:r>
            <a:r>
              <a:rPr lang="en-US" b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work.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templat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(update) </a:t>
            </a:r>
            <a:r>
              <a:rPr lang="en-US" b="1" dirty="0" err="1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sashelp.tmplmst</a:t>
            </a: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(read);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2013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7FF3F597-D6C5-4690-BC24-EF5CA1A251B8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panose="020B0600070205080204" pitchFamily="34" charset="-128"/>
              </a:rPr>
              <a:t>Editing templates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Edits to text strings can be straightforward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Macro variables are readily incorporated into template definitions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Extend graphics definition to additional variables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b="1" dirty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dirty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2013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48850</TotalTime>
  <Words>341</Words>
  <Application>Microsoft Macintosh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Arial Black</vt:lpstr>
      <vt:lpstr>Tahoma</vt:lpstr>
      <vt:lpstr>Times New Roman</vt:lpstr>
      <vt:lpstr>Wingdings</vt:lpstr>
      <vt:lpstr>Theme1</vt:lpstr>
      <vt:lpstr>Chapters 5 and 7 supplement</vt:lpstr>
      <vt:lpstr>Editing ODS Graphics</vt:lpstr>
      <vt:lpstr>Identifying templates</vt:lpstr>
      <vt:lpstr>Template storage</vt:lpstr>
      <vt:lpstr>Editing templates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263</cp:revision>
  <cp:lastPrinted>2011-11-07T14:28:08Z</cp:lastPrinted>
  <dcterms:created xsi:type="dcterms:W3CDTF">2011-11-15T16:00:53Z</dcterms:created>
  <dcterms:modified xsi:type="dcterms:W3CDTF">2020-11-16T14:30:44Z</dcterms:modified>
</cp:coreProperties>
</file>