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75" r:id="rId2"/>
    <p:sldId id="284" r:id="rId3"/>
    <p:sldId id="287" r:id="rId4"/>
    <p:sldId id="285" r:id="rId5"/>
    <p:sldId id="286" r:id="rId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4400" kern="1200">
        <a:solidFill>
          <a:schemeClr val="tx2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Blac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>
      <p:cViewPr varScale="1">
        <p:scale>
          <a:sx n="104" d="100"/>
          <a:sy n="104" d="100"/>
        </p:scale>
        <p:origin x="1784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67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38E0ABC1-BEB3-E941-AFD3-1548906C4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05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 Unicode MS" charset="0"/>
              </a:defRPr>
            </a:lvl1pPr>
          </a:lstStyle>
          <a:p>
            <a:fld id="{EE1806ED-BDAA-544B-9509-4FEB53771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93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08484F15-BE37-CC41-9FA7-FDEE095FAF73}" type="slidenum">
              <a:rPr lang="en-US" sz="1200">
                <a:latin typeface="Arial Unicode MS" charset="0"/>
              </a:rPr>
              <a:pPr/>
              <a:t>1</a:t>
            </a:fld>
            <a:endParaRPr lang="en-US" sz="1200">
              <a:latin typeface="Arial Unicode MS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988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F98A4E84-B5F4-D54C-A89B-868A4E582304}" type="slidenum">
              <a:rPr lang="en-US" sz="1200">
                <a:latin typeface="Arial Unicode MS" charset="0"/>
              </a:rPr>
              <a:pPr/>
              <a:t>2</a:t>
            </a:fld>
            <a:endParaRPr lang="en-US" sz="1200">
              <a:latin typeface="Arial Unicode MS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en-US" dirty="0">
                <a:latin typeface="Times New Roman" charset="0"/>
              </a:rPr>
              <a:t>For a text file, make</a:t>
            </a:r>
            <a:r>
              <a:rPr lang="en-US" baseline="0" dirty="0">
                <a:latin typeface="Times New Roman" charset="0"/>
              </a:rPr>
              <a:t> edits then paste back in.  When fixing, you can add, e.g., </a:t>
            </a:r>
            <a:r>
              <a:rPr lang="en-US" baseline="0" dirty="0" err="1">
                <a:latin typeface="Times New Roman" charset="0"/>
              </a:rPr>
              <a:t>myfct</a:t>
            </a:r>
            <a:r>
              <a:rPr lang="en-US" baseline="0" dirty="0">
                <a:latin typeface="Times New Roman" charset="0"/>
              </a:rPr>
              <a:t>= to the code and then just use source to define the function.  In regular R, perhaps best to choose “Source R code” from the menu to pull the function into your library.</a:t>
            </a: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576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15B3D83A-3C1E-824A-9397-FF0FAFBE854C}" type="slidenum">
              <a:rPr lang="en-US" sz="1200">
                <a:latin typeface="Arial Unicode MS" charset="0"/>
              </a:rPr>
              <a:pPr/>
              <a:t>3</a:t>
            </a:fld>
            <a:endParaRPr lang="en-US" sz="1200">
              <a:latin typeface="Arial Unicode MS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038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06A8BC86-1A9C-5C43-A9EC-FC8A3AFB9C94}" type="slidenum">
              <a:rPr lang="en-US" sz="1200">
                <a:latin typeface="Arial Unicode MS" charset="0"/>
              </a:rPr>
              <a:pPr/>
              <a:t>4</a:t>
            </a:fld>
            <a:endParaRPr lang="en-US" sz="1200">
              <a:latin typeface="Arial Unicode MS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86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E67FCDEB-0763-4945-AE69-0ED60937DF43}" type="slidenum">
              <a:rPr lang="en-US" sz="1200">
                <a:latin typeface="Arial Unicode MS" charset="0"/>
              </a:rPr>
              <a:pPr/>
              <a:t>5</a:t>
            </a:fld>
            <a:endParaRPr lang="en-US" sz="1200">
              <a:latin typeface="Arial Unicode MS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6549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5E1EAC-E8B7-8248-9E33-7BF8CBB726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03953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89E86-EA7E-3D44-8016-EEE2EA1820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00943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6BF97-9046-984B-AE57-8D3E3A671A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94280"/>
      </p:ext>
    </p:extLst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AD3EC-A40F-9941-80BC-57CA6AC01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85630"/>
      </p:ext>
    </p:extLst>
  </p:cSld>
  <p:clrMapOvr>
    <a:masterClrMapping/>
  </p:clrMapOvr>
  <p:transition spd="med">
    <p:dissolv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E8922-6E35-6C40-B44E-0490A1A611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99643"/>
      </p:ext>
    </p:extLst>
  </p:cSld>
  <p:clrMapOvr>
    <a:masterClrMapping/>
  </p:clrMapOvr>
  <p:transition spd="med">
    <p:dissolv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FD432E-5A96-6B4B-8FCB-C1B937CDB0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571209"/>
      </p:ext>
    </p:extLst>
  </p:cSld>
  <p:clrMapOvr>
    <a:masterClrMapping/>
  </p:clrMapOvr>
  <p:transition spd="med">
    <p:dissolve/>
  </p:transition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9F0BF4-F503-3247-8FF4-F7C90B1B3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07707"/>
      </p:ext>
    </p:extLst>
  </p:cSld>
  <p:clrMapOvr>
    <a:masterClrMapping/>
  </p:clrMapOvr>
  <p:transition spd="med">
    <p:dissolv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5998E-2D41-A24E-88CA-7109C7946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48306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E0BDD-65FC-9745-9863-CBF4AEB9F3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49824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D09A5E-FB6F-C84F-8006-E6CE67C74F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75530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D60D2-F0F9-8F40-84EC-CE1EA9DED2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48200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5CD26B-43AF-2C40-AA80-72A50F1527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6500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199E7-2A74-034D-9460-CA00DAD7F1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49316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B38DF-0021-9640-B840-98F2109783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0060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7274D-47DD-6142-9EA2-AC0878980F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75708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rgbClr val="FFFFFF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defRPr>
            </a:lvl1pPr>
          </a:lstStyle>
          <a:p>
            <a:fld id="{FAF1A9BD-FCE9-A34F-9685-1B1403630DF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0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924800" cy="13716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</a:rPr>
              <a:t>Ch 12 Function writing 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924800" cy="2514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</a:rPr>
              <a:t>Inputting functions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</a:rPr>
              <a:t>Function writing examples</a:t>
            </a:r>
          </a:p>
          <a:p>
            <a:pPr lvl="1" eaLnBrk="1" hangingPunct="1">
              <a:buClrTx/>
              <a:buSzPct val="50000"/>
              <a:buFont typeface="Lucida Grande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Pooled t-test</a:t>
            </a:r>
          </a:p>
          <a:p>
            <a:pPr lvl="1" eaLnBrk="1" hangingPunct="1">
              <a:buClrTx/>
              <a:buSzPct val="50000"/>
              <a:buFont typeface="Lucida Grande" charset="0"/>
              <a:buChar char="➞"/>
            </a:pPr>
            <a:r>
              <a:rPr lang="en-US">
                <a:latin typeface="Arial Unicode MS" charset="0"/>
                <a:ea typeface="ＭＳ Ｐゴシック" charset="0"/>
              </a:rPr>
              <a:t>Plotting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902FB062-78E8-1B4D-829E-19C6A53AD3AC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1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609600" y="5943600"/>
            <a:ext cx="7848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©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Fall 2004</a:t>
            </a:r>
            <a:r>
              <a:rPr lang="en-US" sz="1800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 </a:t>
            </a:r>
            <a:r>
              <a:rPr lang="en-US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 charset="0"/>
              </a:rPr>
              <a:t>Don Edwards and the University of South Carolina</a:t>
            </a: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</a:rPr>
              <a:t>Inputting functions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0386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</a:rPr>
              <a:t>Work from .R file in R Studio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</a:rPr>
              <a:t>Work from a text file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</a:rPr>
              <a:t>Fixing and sourcing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</a:rPr>
              <a:t>Re-editing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25B2BAF8-ABFE-2046-8805-F179D83ACDF0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2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>
                <a:latin typeface="Arial Unicode MS" charset="0"/>
              </a:rPr>
              <a:t>Pooled t-test refresher</a:t>
            </a:r>
          </a:p>
        </p:txBody>
      </p:sp>
      <p:graphicFrame>
        <p:nvGraphicFramePr>
          <p:cNvPr id="2355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533400" y="1863725"/>
          <a:ext cx="8382000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4" imgW="3035300" imgH="1130300" progId="Equation.3">
                  <p:embed/>
                </p:oleObj>
              </mc:Choice>
              <mc:Fallback>
                <p:oleObj name="Equation" r:id="rId4" imgW="3035300" imgH="1130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863725"/>
                        <a:ext cx="8382000" cy="3121025"/>
                      </a:xfrm>
                      <a:prstGeom prst="rect">
                        <a:avLst/>
                      </a:prstGeom>
                      <a:solidFill>
                        <a:schemeClr val="tx2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39743E1A-5318-BE46-B1A7-497633C6508A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3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</a:rPr>
              <a:t>Pooled t-test example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</a:rPr>
              <a:t>Code is </a:t>
            </a:r>
            <a:r>
              <a:rPr lang="en-US" i="1">
                <a:latin typeface="Arial Unicode MS" charset="0"/>
              </a:rPr>
              <a:t>reasonably</a:t>
            </a:r>
            <a:r>
              <a:rPr lang="en-US">
                <a:latin typeface="Arial Unicode MS" charset="0"/>
              </a:rPr>
              <a:t> transparent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</a:rPr>
              <a:t>Output includes a graph and a dataframe (a list is more typical)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</a:rPr>
              <a:t>R function t.test is also available</a:t>
            </a:r>
          </a:p>
          <a:p>
            <a:pPr eaLnBrk="1" hangingPunct="1">
              <a:buClrTx/>
              <a:buFont typeface="Wingdings" charset="0"/>
              <a:buChar char="§"/>
            </a:pPr>
            <a:r>
              <a:rPr lang="en-US">
                <a:latin typeface="Arial Unicode MS" charset="0"/>
              </a:rPr>
              <a:t>Be careful of home-grown functions like 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94C0CBD-D0BC-6443-9FF6-F7DA6ED5C9AD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4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914400"/>
          </a:xfrm>
        </p:spPr>
        <p:txBody>
          <a:bodyPr/>
          <a:lstStyle/>
          <a:p>
            <a:pPr algn="l" eaLnBrk="1" hangingPunct="1"/>
            <a:r>
              <a:rPr lang="en-US">
                <a:latin typeface="Arial Unicode MS" charset="0"/>
              </a:rPr>
              <a:t>Pooled t-test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257800"/>
          </a:xfrm>
        </p:spPr>
        <p:txBody>
          <a:bodyPr/>
          <a:lstStyle/>
          <a:p>
            <a:pPr eaLnBrk="1" hangingPunct="1">
              <a:buClrTx/>
              <a:buFont typeface="Wingdings" charset="0"/>
              <a:buChar char="§"/>
            </a:pPr>
            <a:r>
              <a:rPr lang="en-US" dirty="0">
                <a:latin typeface="Arial Unicode MS" charset="0"/>
              </a:rPr>
              <a:t>browser() 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 dirty="0">
                <a:latin typeface="Arial Unicode MS" charset="0"/>
                <a:ea typeface="ＭＳ Ｐゴシック" charset="0"/>
              </a:rPr>
              <a:t>Great for debugging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 dirty="0">
                <a:latin typeface="Arial Unicode MS" charset="0"/>
                <a:ea typeface="ＭＳ Ｐゴシック" charset="0"/>
              </a:rPr>
              <a:t>Remembering options is difficult (Q for </a:t>
            </a:r>
            <a:r>
              <a:rPr lang="en-US">
                <a:latin typeface="Arial Unicode MS" charset="0"/>
                <a:ea typeface="ＭＳ Ｐゴシック" charset="0"/>
              </a:rPr>
              <a:t>quitting browser mode)</a:t>
            </a:r>
          </a:p>
          <a:p>
            <a:pPr lvl="1" eaLnBrk="1" hangingPunct="1">
              <a:buClrTx/>
              <a:buSzPct val="50000"/>
              <a:buFont typeface="Monotype Sorts" charset="0"/>
              <a:buChar char="➞"/>
            </a:pPr>
            <a:r>
              <a:rPr lang="en-US" dirty="0">
                <a:latin typeface="Arial Unicode MS" charset="0"/>
                <a:ea typeface="ＭＳ Ｐゴシック" charset="0"/>
              </a:rPr>
              <a:t>Be careful about using it in loops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fld id="{A32195A8-A5D5-4543-A654-9CE410139678}" type="slidenum">
              <a:rPr lang="en-US" sz="1200">
                <a:solidFill>
                  <a:srgbClr val="FFFFFF"/>
                </a:solidFill>
                <a:latin typeface="Tahoma" charset="0"/>
              </a:rPr>
              <a:pPr/>
              <a:t>5</a:t>
            </a:fld>
            <a:endParaRPr lang="en-US" sz="1200">
              <a:solidFill>
                <a:srgbClr val="FFFFFF"/>
              </a:solidFill>
              <a:latin typeface="Tahoma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theme/theme1.xml><?xml version="1.0" encoding="utf-8"?>
<a:theme xmlns:a="http://schemas.openxmlformats.org/drawingml/2006/main" name="Theme1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15765</TotalTime>
  <Words>178</Words>
  <Application>Microsoft Macintosh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Unicode MS</vt:lpstr>
      <vt:lpstr>Arial Black</vt:lpstr>
      <vt:lpstr>Lucida Grande</vt:lpstr>
      <vt:lpstr>Monotype Sorts</vt:lpstr>
      <vt:lpstr>Tahoma</vt:lpstr>
      <vt:lpstr>Times New Roman</vt:lpstr>
      <vt:lpstr>Wingdings</vt:lpstr>
      <vt:lpstr>Theme1</vt:lpstr>
      <vt:lpstr>Equation</vt:lpstr>
      <vt:lpstr>Ch 12 Function writing </vt:lpstr>
      <vt:lpstr>Inputting functions</vt:lpstr>
      <vt:lpstr>Pooled t-test refresher</vt:lpstr>
      <vt:lpstr>Pooled t-test example</vt:lpstr>
      <vt:lpstr>Pooled t-test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dedwards</dc:creator>
  <cp:lastModifiedBy>GREGO, JOHN</cp:lastModifiedBy>
  <cp:revision>110</cp:revision>
  <cp:lastPrinted>2009-09-18T18:46:55Z</cp:lastPrinted>
  <dcterms:created xsi:type="dcterms:W3CDTF">2011-07-19T13:22:32Z</dcterms:created>
  <dcterms:modified xsi:type="dcterms:W3CDTF">2020-09-16T12:39:25Z</dcterms:modified>
</cp:coreProperties>
</file>