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5" r:id="rId2"/>
    <p:sldId id="284" r:id="rId3"/>
    <p:sldId id="287" r:id="rId4"/>
    <p:sldId id="285" r:id="rId5"/>
    <p:sldId id="286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5EF5B128-3AA0-F446-96CB-CA01B12A8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18CF56A9-D8F0-E046-9A5D-C513CFFD3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5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FA7A04A-16A9-0F45-8B7D-F32BC11FE214}" type="slidenum">
              <a:rPr lang="en-US" sz="1200">
                <a:latin typeface="Arial Unicode MS" charset="0"/>
              </a:rPr>
              <a:pPr/>
              <a:t>1</a:t>
            </a:fld>
            <a:endParaRPr lang="en-US" sz="1200">
              <a:latin typeface="Arial Unicode MS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8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8615C33-A154-5F4A-8ED2-F248709A0EDC}" type="slidenum">
              <a:rPr lang="en-US" sz="1200">
                <a:latin typeface="Arial Unicode MS" charset="0"/>
              </a:rPr>
              <a:pPr/>
              <a:t>2</a:t>
            </a:fld>
            <a:endParaRPr lang="en-US" sz="1200">
              <a:latin typeface="Arial Unicode MS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We can recover index information with match() or which() for unique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entries.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4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02637FF-FAA7-CF49-86B8-22357B5B1A65}" type="slidenum">
              <a:rPr lang="en-US" sz="1200">
                <a:latin typeface="Arial Unicode MS" charset="0"/>
              </a:rPr>
              <a:pPr/>
              <a:t>3</a:t>
            </a:fld>
            <a:endParaRPr lang="en-US" sz="1200">
              <a:latin typeface="Arial Unicode M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Ordering of factor levels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may not be alphabetical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6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EA36D54-D7CE-144E-BAFA-D45F4A62D009}" type="slidenum">
              <a:rPr lang="en-US" sz="1200">
                <a:latin typeface="Arial Unicode MS" charset="0"/>
              </a:rPr>
              <a:pPr/>
              <a:t>4</a:t>
            </a:fld>
            <a:endParaRPr lang="en-US" sz="1200">
              <a:latin typeface="Arial Unicode MS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</a:t>
            </a:r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apply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() is quite a versatile feature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30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D3AD726-C149-F248-A6EE-15A9EF00A880}" type="slidenum">
              <a:rPr lang="en-US" sz="1200">
                <a:latin typeface="Arial Unicode MS" charset="0"/>
              </a:rPr>
              <a:pPr/>
              <a:t>5</a:t>
            </a:fld>
            <a:endParaRPr lang="en-US" sz="1200">
              <a:latin typeface="Arial Unicode MS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162AD-EC34-BE4F-9743-7CA821BB6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337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D88A2-4EB0-7649-AA05-D8C4FB69A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6770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34C4F-8867-914C-91A7-B3AD4999E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459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AFCE-8EFA-4A4E-AE47-263A39879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62124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8B178-1BE4-6D4E-80AE-3A3F05C66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00532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FAD3F-40D8-2E40-92D1-6D3DA3FA1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93506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8DE46-61CA-C947-802E-F95CF6E75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79458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D9F1-000F-8643-9B93-94D1393C4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8517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D3AC-6B6A-384F-83D2-A9764C68F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8825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9BEB6-8047-6343-80C8-EBFD4EFAC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3381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FDB06-F57C-9047-B3F5-0A73E0B36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2897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9F159-D9DC-D942-8060-D03B939D0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0227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8891-94A7-904C-A48D-6B9818CE74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7242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0CEB0-AF82-2D44-B6C9-F102946B9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1725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82847-759C-D54D-9CA1-822CBADEB5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7584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10F48240-668B-D04F-AC31-5287B787575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Ch 9-10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24800" cy="2514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Subsetting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Ordering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Array operations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Iteration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4DE9917-5149-DB4A-924B-4B9045A8692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Don Edwards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9 </a:t>
            </a:r>
            <a:r>
              <a:rPr lang="en-US" dirty="0" err="1" smtClean="0">
                <a:latin typeface="Arial Unicode MS" charset="0"/>
                <a:ea typeface="ＭＳ Ｐゴシック" charset="0"/>
                <a:cs typeface="ＭＳ Ｐゴシック" charset="0"/>
              </a:rPr>
              <a:t>Subsetting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Extraction with </a:t>
            </a:r>
            <a:r>
              <a:rPr lang="ja-JP" altLang="en-US">
                <a:latin typeface="Arial Unicode MS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[]</a:t>
            </a:r>
            <a:r>
              <a:rPr lang="ja-JP" altLang="en-US">
                <a:latin typeface="Arial Unicode MS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 for vectors and matrices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: and c()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Rows, columns, and sub-matrices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Indices are not extracted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Extraction with logical vectors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Statements look self-referential</a:t>
            </a:r>
          </a:p>
          <a:p>
            <a:pPr eaLnBrk="1" hangingPunct="1">
              <a:buClr>
                <a:schemeClr val="tx2"/>
              </a:buClr>
              <a:buFont typeface="Monotype Sorts" charset="0"/>
              <a:buNone/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7F9E339-AF19-6845-82EB-97441C985A1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9 </a:t>
            </a:r>
            <a:r>
              <a:rPr lang="en-US" dirty="0" smtClean="0">
                <a:latin typeface="Arial Unicode MS" charset="0"/>
                <a:ea typeface="ＭＳ Ｐゴシック" charset="0"/>
                <a:cs typeface="ＭＳ Ｐゴシック" charset="0"/>
              </a:rPr>
              <a:t>Sorting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Order function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Creates vector of indices that can then be used to </a:t>
            </a:r>
            <a:r>
              <a:rPr lang="ja-JP" altLang="en-US">
                <a:latin typeface="Arial Unicode MS" charset="0"/>
                <a:ea typeface="ＭＳ Ｐゴシック" charset="0"/>
              </a:rPr>
              <a:t>“</a:t>
            </a:r>
            <a:r>
              <a:rPr lang="en-US">
                <a:latin typeface="Arial Unicode MS" charset="0"/>
                <a:ea typeface="ＭＳ Ｐゴシック" charset="0"/>
              </a:rPr>
              <a:t>extract</a:t>
            </a:r>
            <a:r>
              <a:rPr lang="ja-JP" altLang="en-US">
                <a:latin typeface="Arial Unicode MS" charset="0"/>
                <a:ea typeface="ＭＳ Ｐゴシック" charset="0"/>
              </a:rPr>
              <a:t>”</a:t>
            </a:r>
            <a:r>
              <a:rPr lang="en-US">
                <a:latin typeface="Arial Unicode MS" charset="0"/>
                <a:ea typeface="ＭＳ Ｐゴシック" charset="0"/>
              </a:rPr>
              <a:t> ordered data files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Like a logical vector, the focus is on the index object, not the output object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Sort function lacks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57FECC7-DF39-D948-90CE-9218C3873EC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10 </a:t>
            </a:r>
            <a:r>
              <a:rPr lang="en-US" dirty="0" smtClean="0">
                <a:latin typeface="Arial Unicode MS" charset="0"/>
                <a:ea typeface="ＭＳ Ｐゴシック" charset="0"/>
                <a:cs typeface="ＭＳ Ｐゴシック" charset="0"/>
              </a:rPr>
              <a:t>Matrix Operations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Splus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 was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very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inefficient at looping</a:t>
            </a:r>
            <a:endParaRPr lang="en-US" i="1" dirty="0">
              <a:latin typeface="Arial Unicode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R is improved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Both </a:t>
            </a: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Splus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 and R have built-in iterative capabilities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</a:rPr>
              <a:t>Functions that operate on vectors and arrays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</a:rPr>
              <a:t>The apply() function</a:t>
            </a:r>
          </a:p>
          <a:p>
            <a:pPr lvl="2" eaLnBrk="1" hangingPunct="1">
              <a:buClrTx/>
              <a:buFont typeface="Arial" charset="0"/>
              <a:buChar char="•"/>
            </a:pPr>
            <a:r>
              <a:rPr lang="en-US" dirty="0" err="1">
                <a:latin typeface="Arial Unicode MS" charset="0"/>
                <a:ea typeface="ＭＳ Ｐゴシック" charset="0"/>
              </a:rPr>
              <a:t>tapply</a:t>
            </a:r>
            <a:r>
              <a:rPr lang="en-US" dirty="0">
                <a:latin typeface="Arial Unicode MS" charset="0"/>
                <a:ea typeface="ＭＳ Ｐゴシック" charset="0"/>
              </a:rPr>
              <a:t>() works on groups (defined by factors)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7A36F9F-E31D-7C43-8C6F-F604B89ED89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10 </a:t>
            </a:r>
            <a:r>
              <a:rPr lang="en-US" dirty="0" smtClean="0">
                <a:latin typeface="Arial Unicode MS" charset="0"/>
                <a:ea typeface="ＭＳ Ｐゴシック" charset="0"/>
                <a:cs typeface="ＭＳ Ｐゴシック" charset="0"/>
              </a:rPr>
              <a:t>Iteration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If we need to iterate, we use for() and while() statements</a:t>
            </a:r>
          </a:p>
          <a:p>
            <a:pPr lvl="1" eaLnBrk="1" hangingPunct="1">
              <a:buClrTx/>
              <a:buSzPct val="50000"/>
              <a:buFont typeface="Lucida Grande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for() uses a counter</a:t>
            </a:r>
          </a:p>
          <a:p>
            <a:pPr lvl="1" eaLnBrk="1" hangingPunct="1">
              <a:buClrTx/>
              <a:buSzPct val="50000"/>
              <a:buFont typeface="Lucida Grande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while() uses a logical comparison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If for() is slow, R can call both C++ and Fortran subroutines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E19F093-B04B-994A-96BB-3B3F289D8B4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14428</TotalTime>
  <Words>214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 Unicode MS</vt:lpstr>
      <vt:lpstr>ＭＳ Ｐゴシック</vt:lpstr>
      <vt:lpstr>Arial</vt:lpstr>
      <vt:lpstr>Arial Black</vt:lpstr>
      <vt:lpstr>Lucida Grande</vt:lpstr>
      <vt:lpstr>Monotype Sorts</vt:lpstr>
      <vt:lpstr>Tahoma</vt:lpstr>
      <vt:lpstr>Times New Roman</vt:lpstr>
      <vt:lpstr>Wingdings</vt:lpstr>
      <vt:lpstr>Theme1</vt:lpstr>
      <vt:lpstr>Ch 9-10</vt:lpstr>
      <vt:lpstr>9 Subsetting</vt:lpstr>
      <vt:lpstr>9 Sorting</vt:lpstr>
      <vt:lpstr>10 Matrix Operations</vt:lpstr>
      <vt:lpstr>10 Iteration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97</cp:revision>
  <cp:lastPrinted>2009-09-10T13:55:31Z</cp:lastPrinted>
  <dcterms:created xsi:type="dcterms:W3CDTF">1999-08-19T16:28:51Z</dcterms:created>
  <dcterms:modified xsi:type="dcterms:W3CDTF">2017-09-12T14:03:46Z</dcterms:modified>
</cp:coreProperties>
</file>