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5" r:id="rId2"/>
    <p:sldId id="283" r:id="rId3"/>
    <p:sldId id="277" r:id="rId4"/>
    <p:sldId id="285" r:id="rId5"/>
    <p:sldId id="286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CAA2E09C-C070-D542-A5F6-6984193997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7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5B83A833-B009-B242-9E62-FBCD8512D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92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42CEC33-486F-2949-A2E4-7A40AB8B4FD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5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2BD15C1-E146-E545-90C0-74B6E7ACE14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C0CB197-1AC4-EE4A-BABB-2CCE86495F4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With sequential operators, the second logical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comparison can be skipped if the first is true.  Not really evident in real time.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8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B9262EE-771C-2F44-8E73-FA351BFB54C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Don’s old notes had an advanced discussion of testing equivalency of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numeric variables.  Class Exercise 3 touches on this topic as well.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9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DBFDFD8-A35C-0B4B-90A7-F0E255419C4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syntax</a:t>
            </a: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 for if/else if/else is highly structured—very un-R like. 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Class Exercise 3 discusses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ifelse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()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0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4CB1-C1FE-E245-BBE0-E8F81629C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8289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12D20-5381-4940-8822-83FE3A20B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8412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AB771-1201-DD42-800F-A55AC5F1E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11625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58705-E44E-5047-A921-5C6FDDEE89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8182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B8C67-C067-F54B-A013-B37F9A419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53654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EC30-2A39-F84A-9111-2348F6A98D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1083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1072-748E-F34E-BA7C-50D585D94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2547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666A0-0E8A-3145-9005-B85BC215E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41725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3825A-1397-6646-9BF0-6908EB7FB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252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026D3-8B8D-4548-B82B-3AE191CC4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5232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53094-5050-EF45-B216-4B64B5E85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706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81BA6-76E8-BA4F-93D9-BDF89BC40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73576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C8B08-45D2-6D40-BE5F-AAC2069066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51619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988C-33BC-9D43-9555-579324377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3228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942E6-D8BD-124B-BE0D-A243EEC01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46036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B3E61EBD-BD73-9946-BD25-C50D926D2A1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Ch 7-8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24800" cy="2514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Arithmetic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Logical Operators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69A2B32B-E175-564B-9F9E-BE47D159A217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  <a:cs typeface="Arial Unicode MS" charset="0"/>
              </a:rPr>
              <a:t>Don Edwards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7 Arithmetic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Basic operators (+,-,…)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Typical 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“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calculator</a:t>
            </a:r>
            <a:r>
              <a:rPr lang="ja-JP" altLang="en-US">
                <a:latin typeface="Arial Unicode MS" charset="0"/>
                <a:ea typeface="ＭＳ Ｐゴシック" charset="0"/>
                <a:cs typeface="Arial Unicode MS" charset="0"/>
              </a:rPr>
              <a:t>”</a:t>
            </a: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 functions (exp, log, sqrt, sum, prod, …)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Matrices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Elementwise and matrix operators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Be careful of object type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Maple users may be underwhelmed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CF0326B5-A1DC-9240-9F83-E33FD22E13B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sz="4000" dirty="0">
                <a:latin typeface="Arial Unicode MS" charset="0"/>
                <a:ea typeface="ＭＳ Ｐゴシック" charset="0"/>
                <a:cs typeface="Arial Unicode MS" charset="0"/>
              </a:rPr>
              <a:t>8 Logical </a:t>
            </a:r>
            <a:r>
              <a:rPr lang="en-US" sz="4000" dirty="0" smtClean="0">
                <a:latin typeface="Arial Unicode MS" charset="0"/>
                <a:ea typeface="ＭＳ Ｐゴシック" charset="0"/>
                <a:cs typeface="Arial Unicode MS" charset="0"/>
              </a:rPr>
              <a:t>Objects and Operators</a:t>
            </a:r>
            <a:endParaRPr lang="en-US" sz="4000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648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TRUE or FALSE values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Logical operators (&gt;,&lt;,&gt;=,!,…)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Subsetting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 and conditional execution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Compound (&amp;,|,..) and sequential  (&amp;&amp;,||,…) operators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80CC409-46DD-6540-B841-CC127ECEA5E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sz="4000" dirty="0">
                <a:latin typeface="Arial Unicode MS" charset="0"/>
                <a:ea typeface="ＭＳ Ｐゴシック" charset="0"/>
                <a:cs typeface="Arial Unicode MS" charset="0"/>
              </a:rPr>
              <a:t>8 Logical </a:t>
            </a:r>
            <a:r>
              <a:rPr lang="en-US" sz="4000" dirty="0" smtClean="0">
                <a:latin typeface="Arial Unicode MS" charset="0"/>
                <a:ea typeface="ＭＳ Ｐゴシック" charset="0"/>
                <a:cs typeface="Arial Unicode MS" charset="0"/>
              </a:rPr>
              <a:t>Operators as functions</a:t>
            </a:r>
            <a:endParaRPr lang="en-US" sz="4000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6482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Operators as functions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xor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any, all, identical,…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>
                <a:latin typeface="Arial Unicode MS" charset="0"/>
                <a:ea typeface="ＭＳ Ｐゴシック" charset="0"/>
                <a:cs typeface="Arial Unicode MS" charset="0"/>
              </a:rPr>
              <a:t>Avoid == with numeric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5A65A098-6486-7146-A378-4C5543D1D095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 sz="4000" dirty="0">
                <a:latin typeface="Arial Unicode MS" charset="0"/>
                <a:ea typeface="ＭＳ Ｐゴシック" charset="0"/>
                <a:cs typeface="Arial Unicode MS" charset="0"/>
              </a:rPr>
              <a:t>8 </a:t>
            </a:r>
            <a:r>
              <a:rPr lang="en-US" sz="4000" dirty="0" smtClean="0">
                <a:latin typeface="Arial Unicode MS" charset="0"/>
                <a:ea typeface="ＭＳ Ｐゴシック" charset="0"/>
                <a:cs typeface="Arial Unicode MS" charset="0"/>
              </a:rPr>
              <a:t>Conditional Execution</a:t>
            </a:r>
            <a:endParaRPr lang="en-US" sz="4000" dirty="0">
              <a:latin typeface="Arial Unicode MS" charset="0"/>
              <a:ea typeface="ＭＳ Ｐゴシック" charset="0"/>
              <a:cs typeface="Arial Unicode MS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if{…} </a:t>
            </a:r>
            <a:r>
              <a:rPr lang="en-US" dirty="0" smtClean="0">
                <a:latin typeface="Arial Unicode MS" charset="0"/>
                <a:ea typeface="ＭＳ Ｐゴシック" charset="0"/>
                <a:cs typeface="Arial Unicode MS" charset="0"/>
              </a:rPr>
              <a:t>else if{…} else {…}</a:t>
            </a:r>
            <a:endParaRPr lang="en-US" dirty="0">
              <a:latin typeface="Arial Unicode MS" charset="0"/>
              <a:ea typeface="ＭＳ Ｐゴシック" charset="0"/>
              <a:cs typeface="Arial Unicode MS" charset="0"/>
            </a:endParaRPr>
          </a:p>
          <a:p>
            <a:pPr lvl="1" eaLnBrk="1" hangingPunct="1">
              <a:lnSpc>
                <a:spcPct val="90000"/>
              </a:lnSpc>
              <a:buClrTx/>
              <a:buSzPct val="50000"/>
              <a:buFont typeface="Monotype Sorts" charset="0"/>
              <a:buChar char="➞"/>
            </a:pPr>
            <a:r>
              <a:rPr lang="en-US" dirty="0" smtClean="0">
                <a:latin typeface="Arial Unicode MS" charset="0"/>
                <a:ea typeface="ＭＳ Ｐゴシック" charset="0"/>
                <a:cs typeface="Arial Unicode MS" charset="0"/>
              </a:rPr>
              <a:t>The 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if() statement works elementwise</a:t>
            </a:r>
          </a:p>
          <a:p>
            <a:pPr lvl="1" eaLnBrk="1" hangingPunct="1">
              <a:lnSpc>
                <a:spcPct val="90000"/>
              </a:lnSpc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Wait till Chapter 10: Iteration </a:t>
            </a:r>
          </a:p>
          <a:p>
            <a:pPr eaLnBrk="1" hangingPunct="1">
              <a:lnSpc>
                <a:spcPct val="90000"/>
              </a:lnSpc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 </a:t>
            </a:r>
            <a:r>
              <a:rPr lang="en-US" dirty="0" err="1">
                <a:latin typeface="Arial Unicode MS" charset="0"/>
                <a:ea typeface="ＭＳ Ｐゴシック" charset="0"/>
                <a:cs typeface="Arial Unicode MS" charset="0"/>
              </a:rPr>
              <a:t>ifelse</a:t>
            </a: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  <a:cs typeface="Arial Unicode MS" charset="0"/>
              </a:rPr>
              <a:t>Excel recoding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1221DD4-1D05-E543-B127-EF8E0B072C11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5614</TotalTime>
  <Words>197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ＭＳ Ｐゴシック</vt:lpstr>
      <vt:lpstr>Arial Black</vt:lpstr>
      <vt:lpstr>Monotype Sorts</vt:lpstr>
      <vt:lpstr>Tahoma</vt:lpstr>
      <vt:lpstr>Times New Roman</vt:lpstr>
      <vt:lpstr>Wingdings</vt:lpstr>
      <vt:lpstr>Theme1</vt:lpstr>
      <vt:lpstr>Ch 7-8</vt:lpstr>
      <vt:lpstr>7 Arithmetic</vt:lpstr>
      <vt:lpstr>8 Logical Objects and Operators</vt:lpstr>
      <vt:lpstr>8 Logical Operators as functions</vt:lpstr>
      <vt:lpstr>8 Conditional Execution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100</cp:revision>
  <cp:lastPrinted>2009-09-08T18:12:48Z</cp:lastPrinted>
  <dcterms:created xsi:type="dcterms:W3CDTF">1999-08-19T16:28:51Z</dcterms:created>
  <dcterms:modified xsi:type="dcterms:W3CDTF">2017-09-07T15:16:38Z</dcterms:modified>
</cp:coreProperties>
</file>